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6094-21E4-43C5-947A-6D2C830C3F11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0BFB-C076-461E-AB6C-427554A1B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BFB-C076-461E-AB6C-427554A1BB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2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BFB-C076-461E-AB6C-427554A1BB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Александровна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709838"/>
            <a:ext cx="4504658" cy="32899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математики; учитель ф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изической культуры (переподготовка)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 педагогическое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/>
                </a:solidFill>
              </a:rPr>
              <a:t>№01-21/1762 от 23.12.2020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алгебра, геометрия, вероятность и статистика, физическая культура, музыка, изобразительное искусство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19668" r="6445" b="-1"/>
          <a:stretch/>
        </p:blipFill>
        <p:spPr>
          <a:xfrm>
            <a:off x="971600" y="1820458"/>
            <a:ext cx="2592288" cy="29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Ерофеева Нина Ивановна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556792"/>
            <a:ext cx="4618856" cy="3744416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учитель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математики; учитель информатики (переподготовка)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: высшее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высшая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2000" dirty="0"/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01-21/ 2480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.12.2019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математика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алгебра, геометрия,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и статистика,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8001" r="4937"/>
          <a:stretch/>
        </p:blipFill>
        <p:spPr>
          <a:xfrm>
            <a:off x="708660" y="1628800"/>
            <a:ext cx="3071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Итяксова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Арсентьевна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1"/>
            <a:ext cx="4618856" cy="341297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обществознания; учитель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 (переподготовка)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: 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</a:t>
            </a:r>
            <a:r>
              <a:rPr lang="ru-RU" sz="1800" dirty="0" smtClean="0"/>
              <a:t>01-21/152 </a:t>
            </a:r>
            <a:r>
              <a:rPr lang="ru-RU" sz="1800" dirty="0"/>
              <a:t>от </a:t>
            </a:r>
            <a:r>
              <a:rPr lang="ru-RU" sz="1800" dirty="0" smtClean="0"/>
              <a:t>06.02.2023г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история, обществознание,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ОДНКНР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биология, химия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11089"/>
          <a:stretch/>
        </p:blipFill>
        <p:spPr>
          <a:xfrm>
            <a:off x="611560" y="1600200"/>
            <a:ext cx="3041972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 Борис Дмитриевич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72208"/>
            <a:ext cx="4258816" cy="269289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</a:t>
            </a:r>
            <a:r>
              <a:rPr lang="ru-RU" sz="1800" dirty="0" smtClean="0"/>
              <a:t>01-21/1885 от 20.12.2022г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география,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6900"/>
          <a:stretch/>
        </p:blipFill>
        <p:spPr>
          <a:xfrm>
            <a:off x="971600" y="1584196"/>
            <a:ext cx="292057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Надежда Ильинична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30" y="1600200"/>
            <a:ext cx="4557270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 учитель немецкого языка (переподготовка)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>
                <a:latin typeface="Times New Roman"/>
                <a:ea typeface="Times New Roman"/>
              </a:rPr>
              <a:t>№ </a:t>
            </a:r>
            <a:r>
              <a:rPr lang="ru-RU" sz="1800" dirty="0" smtClean="0">
                <a:latin typeface="Times New Roman"/>
                <a:ea typeface="Times New Roman"/>
              </a:rPr>
              <a:t>01-21/831 </a:t>
            </a:r>
            <a:r>
              <a:rPr lang="ru-RU" sz="1800" dirty="0">
                <a:latin typeface="Times New Roman"/>
                <a:ea typeface="Times New Roman"/>
              </a:rPr>
              <a:t>от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07.07.2022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28802"/>
            <a:ext cx="3257996" cy="2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Борисовна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</a:t>
            </a:r>
            <a:r>
              <a:rPr lang="ru-RU" sz="1800" dirty="0" smtClean="0"/>
              <a:t>01-21/ 1033 от 05.07. 2023г</a:t>
            </a:r>
            <a:r>
              <a:rPr lang="ru-RU" sz="1800" dirty="0"/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начальные классы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7137"/>
          <a:stretch/>
        </p:blipFill>
        <p:spPr>
          <a:xfrm>
            <a:off x="683568" y="1631072"/>
            <a:ext cx="3411002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Симдянова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</a:t>
            </a:r>
            <a:r>
              <a:rPr lang="ru-RU" sz="1800" dirty="0" smtClean="0"/>
              <a:t>01-21/ 1033 от 05.07. 2023г</a:t>
            </a:r>
            <a:r>
              <a:rPr lang="ru-RU" sz="1800" dirty="0"/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начальные классы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12201" r="12053"/>
          <a:stretch/>
        </p:blipFill>
        <p:spPr>
          <a:xfrm>
            <a:off x="755576" y="1556792"/>
            <a:ext cx="309634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Ганичева Зинаида Павловна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44216"/>
            <a:ext cx="4402832" cy="247687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6003" r="2814" b="3944"/>
          <a:stretch/>
        </p:blipFill>
        <p:spPr>
          <a:xfrm>
            <a:off x="683568" y="1631072"/>
            <a:ext cx="3240360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Баздрева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педагог-психолог; учитель немецкого языка (переподготовка)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</a:t>
            </a:r>
            <a:r>
              <a:rPr lang="ru-RU" sz="1800" dirty="0" smtClean="0"/>
              <a:t>01-21/ 658 от 18.05. 2022г</a:t>
            </a:r>
            <a:r>
              <a:rPr lang="ru-RU" sz="1800" dirty="0"/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язык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12200" r="12843" b="5901"/>
          <a:stretch/>
        </p:blipFill>
        <p:spPr>
          <a:xfrm>
            <a:off x="719571" y="1484784"/>
            <a:ext cx="313234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368</Words>
  <Application>Microsoft Office PowerPoint</Application>
  <PresentationFormat>Экран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Гараева Людмила Александровна</vt:lpstr>
      <vt:lpstr>Ерофеева Нина Ивановна</vt:lpstr>
      <vt:lpstr>Итяксова Анна Арсентьевна</vt:lpstr>
      <vt:lpstr>Тимофеев Борис Дмитриевич</vt:lpstr>
      <vt:lpstr>Тимофеева Надежда Ильинична</vt:lpstr>
      <vt:lpstr>Ошкина Ольга Борисовна</vt:lpstr>
      <vt:lpstr>Симдянова Елена Николаевна</vt:lpstr>
      <vt:lpstr>Ганичева Зинаида Павловна</vt:lpstr>
      <vt:lpstr>Баздрева Ирина Николаевна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saenk</dc:creator>
  <cp:lastModifiedBy>RePack by Diakov</cp:lastModifiedBy>
  <cp:revision>12</cp:revision>
  <dcterms:created xsi:type="dcterms:W3CDTF">2023-11-13T12:11:02Z</dcterms:created>
  <dcterms:modified xsi:type="dcterms:W3CDTF">2023-11-14T09:40:29Z</dcterms:modified>
</cp:coreProperties>
</file>