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Зайкинская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Ирина Леонидовна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814" y="2348880"/>
            <a:ext cx="4504658" cy="328992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высшее педагогическое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Стаж: 30 лет.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01-21/2330 от 6.02.2020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начальные классы, русский язык и литература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442965" cy="38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Вениаминовна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28800"/>
            <a:ext cx="4114800" cy="4525963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учитель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математики, физики, информатики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: высшее педагогическое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 года.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</a:t>
            </a:r>
            <a:r>
              <a:rPr 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2000" dirty="0"/>
              <a:t>№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01-21/743 от 04.05.2023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математика, вероятность и статистика, информатика, физика, музыка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aenk\Desktop\IMG-20231113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00406" cy="42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Елена Валерьевна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истории, обществознания, биологии и химии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: 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лет.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01-21/1045 от </a:t>
            </a:r>
            <a:r>
              <a:rPr lang="ru-RU" sz="1800" dirty="0" smtClean="0"/>
              <a:t>14.05.2019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история, обществознание,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ОДНКНР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биология, химия</a:t>
            </a:r>
            <a:endParaRPr lang="ru-RU" sz="1800" dirty="0"/>
          </a:p>
        </p:txBody>
      </p:sp>
      <p:pic>
        <p:nvPicPr>
          <p:cNvPr id="3074" name="Picture 2" descr="C:\Users\saenk\Desktop\IMG-20231113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4090871" cy="31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5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 Сергей Дмитриевич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географии, физической культуры, технологии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37 лет.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01-21/831 от 07.07.2022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география, ИЗИ, ОБЖ,  физическая культура, технология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5608"/>
          <a:stretch/>
        </p:blipFill>
        <p:spPr bwMode="auto">
          <a:xfrm>
            <a:off x="0" y="1916832"/>
            <a:ext cx="4689987" cy="380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83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 Светлана  Николаевна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30" y="1600200"/>
            <a:ext cx="4557270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учитель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английского, русского языка и литературы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37 лет.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>
                <a:latin typeface="Times New Roman"/>
                <a:ea typeface="Times New Roman"/>
              </a:rPr>
              <a:t>№ 01-21/1033 от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05.07.2023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английский язык,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1" t="6436" r="11520" b="23364"/>
          <a:stretch/>
        </p:blipFill>
        <p:spPr bwMode="auto">
          <a:xfrm>
            <a:off x="539552" y="1628800"/>
            <a:ext cx="3589978" cy="427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0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Чичагина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Семёновна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 диплому: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 высшее педагогическое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года.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 первая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Приказ: </a:t>
            </a:r>
            <a:r>
              <a:rPr lang="ru-RU" sz="1800" dirty="0"/>
              <a:t>№ 01-21 1269 от 11.06.2019г.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Предметы: начальные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dirty="0"/>
          </a:p>
        </p:txBody>
      </p:sp>
      <p:pic>
        <p:nvPicPr>
          <p:cNvPr id="5122" name="Picture 2" descr="C:\Users\saenk\Desktop\IMG-20231113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6586"/>
          <a:stretch/>
        </p:blipFill>
        <p:spPr bwMode="auto">
          <a:xfrm>
            <a:off x="395536" y="1628800"/>
            <a:ext cx="3613354" cy="32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6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244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Зайкинская Ирина Леонидовна</vt:lpstr>
      <vt:lpstr>Ефимова Марина Вениаминовна</vt:lpstr>
      <vt:lpstr>Иванова Елена Валерьевна</vt:lpstr>
      <vt:lpstr>Никифоров Сергей Дмитриевич</vt:lpstr>
      <vt:lpstr>Саенко Светлана  Николаевна</vt:lpstr>
      <vt:lpstr>Чичагина Валентина Семёновна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saenk</dc:creator>
  <cp:lastModifiedBy>User</cp:lastModifiedBy>
  <cp:revision>8</cp:revision>
  <dcterms:created xsi:type="dcterms:W3CDTF">2023-11-13T12:11:02Z</dcterms:created>
  <dcterms:modified xsi:type="dcterms:W3CDTF">2023-11-15T09:29:59Z</dcterms:modified>
</cp:coreProperties>
</file>